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EC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4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9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1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5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1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4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2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227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9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3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713D3-5C20-4BCB-AF60-81A81A37FEC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8E01A-ECDD-47B5-A4D8-B3464D59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7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or Irrational Card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2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723457" y="1384193"/>
            <a:ext cx="2209800" cy="622196"/>
          </a:xfrm>
          <a:prstGeom prst="roundRect">
            <a:avLst/>
          </a:prstGeom>
          <a:solidFill>
            <a:srgbClr val="F1EC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apezoid 3"/>
          <p:cNvSpPr/>
          <p:nvPr/>
        </p:nvSpPr>
        <p:spPr>
          <a:xfrm rot="10800000">
            <a:off x="533400" y="3886200"/>
            <a:ext cx="3429000" cy="2514600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rapezoid 4"/>
          <p:cNvSpPr/>
          <p:nvPr/>
        </p:nvSpPr>
        <p:spPr>
          <a:xfrm rot="10800000">
            <a:off x="5715000" y="3886199"/>
            <a:ext cx="3276600" cy="2528047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6206" y="1524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Rational or Irrational?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1437759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45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640118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Rational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05600" y="643128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Irrational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33602" y="1491734"/>
            <a:ext cx="1076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0.7234..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243795" y="1470839"/>
                <a:ext cx="1076597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𝟑𝟓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795" y="1470839"/>
                <a:ext cx="1076597" cy="40754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333603" y="1470839"/>
            <a:ext cx="1076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-4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148001" y="1371600"/>
                <a:ext cx="1076597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01" y="1371600"/>
                <a:ext cx="1076597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134938" y="1470839"/>
                <a:ext cx="107659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𝟐𝟒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938" y="1470839"/>
                <a:ext cx="1076597" cy="4019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463687" y="1489946"/>
            <a:ext cx="364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7521" y="1507049"/>
            <a:ext cx="1076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7.1234…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148000" y="1489369"/>
                <a:ext cx="1076597" cy="369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0.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e>
                    </m:acc>
                  </m:oMath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00" y="1489369"/>
                <a:ext cx="1076597" cy="369909"/>
              </a:xfrm>
              <a:prstGeom prst="rect">
                <a:avLst/>
              </a:prstGeom>
              <a:blipFill rotWithShape="1">
                <a:blip r:embed="rId5"/>
                <a:stretch>
                  <a:fillRect l="-4520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107723" y="1470712"/>
                <a:ext cx="1076597" cy="40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𝟒𝟗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723" y="1470712"/>
                <a:ext cx="1076597" cy="4009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107722" y="1473627"/>
                <a:ext cx="107659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𝟔𝟗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722" y="1473627"/>
                <a:ext cx="1076597" cy="40197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117520" y="1475415"/>
                <a:ext cx="107659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𝟖𝟏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520" y="1475415"/>
                <a:ext cx="1076597" cy="40197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147999" y="1490730"/>
                <a:ext cx="107659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𝟏𝟐𝟑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999" y="1490730"/>
                <a:ext cx="1076597" cy="40197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134937" y="1470199"/>
                <a:ext cx="107659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𝟗𝟗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937" y="1470199"/>
                <a:ext cx="1076597" cy="40197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134936" y="1472626"/>
                <a:ext cx="1076597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𝟐𝟓</m:t>
                          </m:r>
                        </m:e>
                      </m:rad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936" y="1472626"/>
                <a:ext cx="1076597" cy="40754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215492" y="1359004"/>
                <a:ext cx="1076597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𝟑</m:t>
                      </m:r>
                      <m:f>
                        <m:fPr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492" y="1359004"/>
                <a:ext cx="1076597" cy="63478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107721" y="1359005"/>
                <a:ext cx="1076597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721" y="1359005"/>
                <a:ext cx="1076597" cy="63478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112077" y="1445565"/>
                <a:ext cx="10765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𝝅</m:t>
                      </m:r>
                    </m:oMath>
                  </m:oMathPara>
                </a14:m>
                <a:endParaRPr lang="en-US" sz="2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077" y="1445565"/>
                <a:ext cx="1076597" cy="46166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074518" y="1491734"/>
                <a:ext cx="10765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𝟑𝟓</m:t>
                      </m:r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18" y="1491734"/>
                <a:ext cx="1076597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148001" y="1464557"/>
                <a:ext cx="10765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𝟑𝟎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01" y="1464557"/>
                <a:ext cx="1076597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134935" y="1445565"/>
                <a:ext cx="10765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𝟕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935" y="1445565"/>
                <a:ext cx="1076597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147998" y="1445565"/>
                <a:ext cx="10765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𝟏</m:t>
                      </m:r>
                      <m:acc>
                        <m:accPr>
                          <m:chr m:val="̅"/>
                          <m:ctrlP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𝟒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998" y="1445565"/>
                <a:ext cx="1076597" cy="369332"/>
              </a:xfrm>
              <a:prstGeom prst="rect">
                <a:avLst/>
              </a:prstGeom>
              <a:blipFill rotWithShape="1">
                <a:blip r:embed="rId18"/>
                <a:stretch>
                  <a:fillRect r="-12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962400" y="1523368"/>
                <a:ext cx="10765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𝟏𝟎𝟏𝟎𝟎𝟏𝟎𝟎𝟎𝟏</m:t>
                      </m:r>
                      <m:r>
                        <a:rPr lang="en-US" b="1" i="1" dirty="0" smtClean="0">
                          <a:solidFill>
                            <a:srgbClr val="002060"/>
                          </a:solidFill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1523368"/>
                <a:ext cx="1076597" cy="369332"/>
              </a:xfrm>
              <a:prstGeom prst="rect">
                <a:avLst/>
              </a:prstGeom>
              <a:blipFill rotWithShape="1">
                <a:blip r:embed="rId19"/>
                <a:stretch>
                  <a:fillRect r="-76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37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6296E-6 C -0.00208 0.00417 -0.00521 0.00741 -0.00729 0.01158 C -0.00816 0.0132 -0.00798 0.01528 -0.00868 0.01713 C -0.01128 0.02431 -0.01545 0.02778 -0.02014 0.03241 C -0.02708 0.04676 -0.03784 0.07037 -0.04861 0.08009 C -0.05191 0.08658 -0.05521 0.09097 -0.06007 0.09537 C -0.0651 0.10556 -0.07205 0.10926 -0.08003 0.11435 C -0.08507 0.12107 -0.09201 0.12431 -0.09861 0.12778 C -0.10139 0.12917 -0.10434 0.13033 -0.10729 0.13148 C -0.10868 0.13218 -0.11146 0.13333 -0.11146 0.13333 C -0.11771 0.13912 -0.1309 0.14537 -0.13871 0.14861 C -0.14774 0.15695 -0.15955 0.16204 -0.17014 0.16389 C -0.17882 0.16759 -0.18698 0.17245 -0.19583 0.17523 C -0.20451 0.18287 -0.20868 0.18426 -0.21857 0.18866 C -0.22014 0.18935 -0.22135 0.19144 -0.22291 0.19236 C -0.22465 0.19352 -0.22673 0.19375 -0.22864 0.19445 C -0.2335 0.2007 -0.23576 0.20046 -0.24149 0.20394 C -0.25104 0.20972 -0.25937 0.2169 -0.26857 0.22292 C -0.27309 0.22894 -0.27968 0.23333 -0.28576 0.23634 C -0.2868 0.2375 -0.2875 0.23935 -0.28871 0.24005 C -0.29132 0.2419 -0.29722 0.24398 -0.29722 0.24398 C -0.3033 0.25162 -0.31059 0.25486 -0.31718 0.26111 C -0.32673 0.27014 -0.31666 0.26412 -0.32569 0.26875 C -0.33038 0.27477 -0.33316 0.28079 -0.33871 0.28588 C -0.34132 0.29097 -0.34444 0.29445 -0.34722 0.29908 C -0.35243 0.30833 -0.35555 0.31968 -0.36146 0.32778 C -0.36198 0.32963 -0.36215 0.33148 -0.36284 0.33333 C -0.36371 0.33542 -0.3651 0.33704 -0.3658 0.33912 C -0.36979 0.35139 -0.36423 0.34306 -0.37014 0.35046 C -0.37152 0.3581 -0.37257 0.3632 -0.37569 0.36968 C -0.37812 0.38056 -0.37812 0.39375 -0.38437 0.40208 C -0.3868 0.41181 -0.38819 0.4213 -0.39149 0.43056 C -0.39288 0.43982 -0.39444 0.44653 -0.39722 0.45533 C -0.40052 0.47801 -0.39913 0.46806 -0.40156 0.48588 C -0.40225 0.49097 -0.40347 0.49583 -0.40434 0.50093 C -0.40486 0.50347 -0.40573 0.50857 -0.40573 0.50857 C -0.40677 0.52639 -0.41389 0.5632 -0.4 0.575 C -0.39843 0.57963 -0.39774 0.58449 -0.39583 0.58866 C -0.39444 0.59167 -0.39201 0.59375 -0.3901 0.5963 C -0.38802 0.60486 -0.38628 0.60903 -0.38142 0.61528 C -0.37934 0.62408 -0.37899 0.62986 -0.3743 0.63634 C -0.37378 0.63889 -0.37396 0.64167 -0.37291 0.64398 C -0.37187 0.64583 -0.36944 0.64583 -0.36857 0.64769 C -0.35729 0.67153 -0.3717 0.65116 -0.36284 0.66296 C -0.36007 0.6706 -0.3585 0.67222 -0.35295 0.67616 " pathEditMode="relative" ptsTypes="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19 -4.44444E-6 C 0.02032 0.00672 0.02257 0.01436 0.0257 0.02107 C 0.02969 0.02963 0.03455 0.03727 0.03854 0.04584 C 0.0415 0.05209 0.04184 0.05764 0.04566 0.06297 C 0.05174 0.08704 0.06025 0.11065 0.06858 0.13334 C 0.07709 0.15649 0.08195 0.18218 0.08993 0.20579 C 0.09722 0.22755 0.1066 0.24954 0.11563 0.27037 C 0.11771 0.275 0.11806 0.28079 0.11997 0.28565 C 0.12188 0.29051 0.125 0.29445 0.12709 0.29908 C 0.13021 0.30579 0.13316 0.31274 0.13577 0.31991 C 0.1375 0.32477 0.13802 0.33033 0.13993 0.33519 C 0.14427 0.34584 0.1507 0.35463 0.15434 0.36575 C 0.15625 0.37153 0.15747 0.37755 0.1599 0.38287 C 0.16181 0.38704 0.16511 0.39005 0.16719 0.39422 C 0.17952 0.41852 0.18785 0.44746 0.20139 0.47037 C 0.20347 0.48149 0.20729 0.48727 0.21146 0.49723 C 0.21702 0.51065 0.22049 0.52477 0.22431 0.53912 C 0.22344 0.58357 0.22413 0.6213 0.21563 0.66297 C 0.21736 0.66899 0.21563 0.66852 0.21858 0.66852 " pathEditMode="relative" rAng="0" ptsTypes="ffffffffffffffff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47" y="3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04 0.03819 0.00173 0.07893 0.0085 0.1162 C 0.01111 0.13055 0.01076 0.14467 0.01562 0.1581 C 0.01944 0.18889 0.02812 0.21805 0.03854 0.2456 C 0.04166 0.25393 0.04357 0.26412 0.04705 0.27222 C 0.04913 0.27708 0.05416 0.28564 0.05416 0.28564 C 0.05764 0.29861 0.05312 0.28333 0.05989 0.29907 C 0.06458 0.30972 0.06736 0.31967 0.07274 0.32939 C 0.07326 0.33125 0.07343 0.33356 0.0743 0.33518 C 0.07691 0.34051 0.08073 0.34467 0.08281 0.35046 C 0.08541 0.35787 0.08767 0.35972 0.09132 0.36574 C 0.09531 0.37245 0.09826 0.38055 0.10277 0.38657 C 0.11215 0.39907 0.10503 0.38564 0.11284 0.39814 C 0.12291 0.41412 0.10694 0.39213 0.11996 0.40949 C 0.12534 0.42453 0.13524 0.43287 0.14288 0.4456 C 0.15173 0.46041 0.15972 0.47824 0.16996 0.49143 C 0.1717 0.49375 0.17396 0.4949 0.17569 0.49699 C 0.17725 0.49884 0.17847 0.50092 0.17986 0.50277 C 0.18229 0.5118 0.18889 0.51551 0.19427 0.52176 C 0.20034 0.5287 0.20364 0.5331 0.21128 0.53703 C 0.2151 0.54467 0.21771 0.54629 0.2243 0.54861 C 0.23489 0.55926 0.2467 0.56759 0.2585 0.57523 C 0.26493 0.57939 0.27291 0.58981 0.27847 0.59606 C 0.28541 0.60393 0.28055 0.5993 0.28559 0.60764 C 0.28802 0.6118 0.29184 0.61481 0.29427 0.61898 C 0.30277 0.63287 0.29236 0.61689 0.29843 0.63032 C 0.30156 0.63703 0.30573 0.64375 0.30989 0.64953 C 0.31319 0.66226 0.31163 0.65717 0.31423 0.66481 " pathEditMode="relative" ptsTypes="fffffffffffffffffffffffffff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39 0.00069 -0.00278 0.00093 -0.00417 0.00185 C -0.00573 0.00301 -0.00695 0.00486 -0.00851 0.00579 C -0.01129 0.00741 -0.01719 0.00949 -0.01719 0.00949 C -0.02257 0.0169 -0.01702 0.01042 -0.02431 0.01528 C -0.029 0.01829 -0.03056 0.02268 -0.03577 0.02477 C -0.04046 0.03148 -0.04757 0.03565 -0.05417 0.03819 C -0.06042 0.04583 -0.05313 0.03819 -0.06285 0.04375 C -0.06441 0.04468 -0.06563 0.04676 -0.06719 0.04768 C -0.06997 0.0493 -0.0757 0.05139 -0.0757 0.05139 C -0.08629 0.06088 -0.08091 0.0581 -0.09132 0.06088 C -0.0948 0.06551 -0.09809 0.06829 -0.10278 0.0706 C -0.10869 0.07801 -0.10226 0.0706 -0.11146 0.07801 C -0.13056 0.09329 -0.11216 0.0787 -0.12431 0.09143 C -0.12691 0.09421 -0.13282 0.09907 -0.13282 0.09907 C -0.13664 0.10671 -0.14202 0.11343 -0.14862 0.1162 C -0.15209 0.12361 -0.1566 0.13264 -0.16285 0.13518 C -0.17275 0.1493 -0.18386 0.16204 -0.19289 0.17708 C -0.20191 0.19213 -0.20851 0.20949 -0.21719 0.22477 C -0.21945 0.23449 -0.22344 0.24051 -0.22848 0.24768 C -0.2316 0.25903 -0.22778 0.24838 -0.23577 0.25903 C -0.24289 0.26852 -0.24723 0.28171 -0.25417 0.29143 C -0.2566 0.30069 -0.26094 0.30926 -0.26424 0.31805 C -0.26511 0.32037 -0.26494 0.32338 -0.26563 0.32569 C -0.26719 0.33102 -0.27136 0.34097 -0.27136 0.34097 C -0.27275 0.35023 -0.27466 0.35602 -0.27848 0.36389 C -0.27952 0.36921 -0.28178 0.37384 -0.28282 0.37917 C -0.28698 0.40139 -0.28091 0.38773 -0.28716 0.4 C -0.28837 0.41736 -0.29184 0.43264 -0.29428 0.44954 C -0.29549 0.46805 -0.29844 0.48356 -0.30278 0.50093 C -0.31146 0.57338 -0.30851 0.46921 -0.30851 0.64954 " pathEditMode="relative" ptsTypes="ffffffffffffffffffffffffffffff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3 0.03542 -0.00087 0.07199 -0.01997 0.09908 C -0.0224 0.10903 -0.02014 0.10348 -0.03004 0.11227 C -0.04167 0.12246 -0.03351 0.11875 -0.03993 0.1257 C -0.0441 0.1301 -0.04792 0.1338 -0.05278 0.13704 C -0.05486 0.13982 -0.05625 0.14399 -0.05851 0.14653 C -0.06007 0.14838 -0.0625 0.14885 -0.06424 0.15047 C -0.07032 0.15625 -0.075 0.16389 -0.08143 0.16945 C -0.08351 0.17778 -0.08698 0.17894 -0.09288 0.18287 C -0.09757 0.19213 -0.09445 0.18681 -0.10278 0.19792 C -0.10521 0.20116 -0.10608 0.20625 -0.10851 0.20949 C -0.10955 0.21088 -0.11146 0.21065 -0.11285 0.21135 C -0.11823 0.22593 -0.13021 0.24005 -0.13993 0.24954 C -0.14497 0.2544 -0.1474 0.26343 -0.15278 0.26852 C -0.15677 0.28334 -0.16667 0.29537 -0.17292 0.30857 C -0.17587 0.31482 -0.17847 0.3213 -0.18143 0.32755 C -0.18229 0.3294 -0.1842 0.33334 -0.1842 0.33334 C -0.18594 0.3419 -0.18924 0.34699 -0.19288 0.35417 C -0.19323 0.35649 -0.19445 0.36644 -0.19566 0.36945 C -0.1974 0.37338 -0.20139 0.38079 -0.20139 0.38079 C -0.20313 0.38797 -0.20782 0.40695 -0.21146 0.41135 C -0.21302 0.41806 -0.2132 0.42338 -0.21719 0.42848 C -0.2191 0.43866 -0.2217 0.4463 -0.2257 0.4551 C -0.22743 0.46436 -0.23056 0.47107 -0.23282 0.47987 C -0.23438 0.49237 -0.23542 0.50556 -0.23716 0.51806 C -0.23768 0.52199 -0.23993 0.5294 -0.23993 0.5294 C -0.24219 0.56297 -0.2415 0.59422 -0.2415 0.62848 " pathEditMode="relative" ptsTypes="ffffffffffffffffffffffffff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2 0.01575 0.00069 0.03172 0.00156 0.04746 C 0.00208 0.05811 0.00555 0.06667 0.00868 0.07616 C 0.01302 0.08912 0.01423 0.10394 0.01996 0.11621 C 0.02274 0.12223 0.02517 0.12709 0.02725 0.13334 C 0.03125 0.14514 0.03298 0.15811 0.0401 0.1676 C 0.04392 0.18079 0.04687 0.19144 0.05434 0.20186 C 0.05625 0.2125 0.0592 0.21783 0.06441 0.22662 C 0.06597 0.23287 0.06875 0.23635 0.07152 0.2419 C 0.0743 0.25348 0.07899 0.26551 0.08576 0.27408 C 0.09201 0.29098 0.08854 0.28519 0.09427 0.29329 C 0.09479 0.29514 0.09514 0.29723 0.09583 0.29885 C 0.09652 0.30047 0.09809 0.30116 0.09861 0.30278 C 0.09948 0.3051 0.09895 0.30811 0.1 0.31042 C 0.10104 0.31274 0.10312 0.31389 0.10434 0.31621 C 0.10711 0.32153 0.10868 0.32801 0.11145 0.33334 C 0.12014 0.34954 0.1335 0.37362 0.14583 0.38473 C 0.1493 0.39885 0.16232 0.40695 0.16996 0.41713 C 0.1743 0.42292 0.17378 0.42593 0.18003 0.42848 C 0.18663 0.43681 0.19409 0.44283 0.20156 0.44954 C 0.20781 0.46204 0.19948 0.44746 0.21284 0.46088 C 0.21423 0.46227 0.21441 0.46528 0.21579 0.46667 C 0.21823 0.46922 0.2217 0.46991 0.2243 0.47223 C 0.23055 0.47801 0.23489 0.48426 0.24149 0.48936 C 0.24757 0.50209 0.24045 0.48982 0.24861 0.497 C 0.25573 0.50325 0.26128 0.51204 0.26857 0.51806 C 0.27829 0.52616 0.28698 0.53704 0.29583 0.54653 C 0.30364 0.5551 0.31302 0.56065 0.32152 0.5676 C 0.3335 0.57732 0.32586 0.57338 0.33437 0.57709 C 0.33941 0.58403 0.34722 0.59306 0.35434 0.59607 C 0.35677 0.59931 0.35868 0.60301 0.36145 0.60556 C 0.36284 0.60695 0.36441 0.60787 0.36579 0.6095 C 0.3684 0.6125 0.37291 0.61899 0.37291 0.61899 C 0.37378 0.62269 0.37482 0.62662 0.37569 0.63033 C 0.37621 0.63218 0.37725 0.63612 0.37725 0.63612 C 0.37777 0.64051 0.37864 0.64954 0.37864 0.64954 " pathEditMode="relative" ptsTypes="fffffffffffffffffffffffffffffffffff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6 0.01065 0.00295 0.02199 0.00573 0.03241 C 0.00851 0.06968 0.00799 0.05602 0.00573 0.1162 C 0.00538 0.12731 0.00556 0.12569 0.00139 0.13148 C -0.00069 0.14005 -0.00243 0.14792 -0.00729 0.1544 C -0.0099 0.16852 -0.01441 0.17824 -0.02292 0.1868 C -0.03108 0.20463 -0.03993 0.21713 -0.05156 0.23055 C -0.05799 0.23796 -0.06076 0.2463 -0.06858 0.25139 C -0.07274 0.2588 -0.07431 0.26227 -0.08004 0.26852 C -0.08316 0.27199 -0.0901 0.27801 -0.0901 0.27801 C -0.09618 0.29051 -0.08872 0.27731 -0.09861 0.28773 C -0.09913 0.28819 -0.1092 0.30139 -0.11146 0.30486 C -0.11875 0.31597 -0.12274 0.3287 -0.12865 0.34097 C -0.13212 0.35972 -0.12708 0.3368 -0.13438 0.35625 C -0.13767 0.36528 -0.13958 0.37546 -0.14288 0.38472 C -0.1441 0.39468 -0.14531 0.40555 -0.14722 0.41528 C -0.14844 0.42176 -0.15069 0.42778 -0.15156 0.43426 C -0.15347 0.45046 -0.15885 0.48194 -0.1658 0.49537 C -0.17083 0.52222 -0.17465 0.54954 -0.17726 0.57708 C -0.17552 0.62292 -0.17587 0.60255 -0.17587 0.63819 " pathEditMode="relative" ptsTypes="fffffffffffffffffffA">
                                      <p:cBhvr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82 0.01435 0.00573 0.0287 0.00729 0.04398 C 0.00955 0.10486 0.0085 0.16667 0.01719 0.22662 C 0.02083 0.25162 0.02205 0.28333 0.03298 0.30486 C 0.03541 0.31644 0.03854 0.32315 0.04288 0.33333 C 0.04791 0.34514 0.05104 0.3581 0.05868 0.36759 C 0.06319 0.38634 0.07604 0.40278 0.08576 0.41713 C 0.0908 0.42454 0.09184 0.4294 0.09861 0.43241 C 0.10278 0.43958 0.10642 0.44861 0.11302 0.45139 C 0.11719 0.45995 0.12135 0.46713 0.12864 0.4706 C 0.13559 0.47986 0.14479 0.48403 0.15156 0.49329 C 0.15868 0.50301 0.16771 0.51551 0.17725 0.52014 C 0.18264 0.53079 0.19288 0.53426 0.20156 0.53912 C 0.20712 0.54213 0.2118 0.54699 0.21719 0.55046 C 0.22048 0.55486 0.22396 0.55949 0.22725 0.56389 C 0.22969 0.56713 0.23298 0.56898 0.23576 0.57153 C 0.2368 0.57245 0.23871 0.57523 0.23871 0.57523 " pathEditMode="relative" ptsTypes="ffffffffffffffff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0.00046 C 0.01285 0.00116 0.01493 0.0007 0.0158 0.00232 C 0.01875 0.00787 0.02031 0.02199 0.02153 0.02894 C 0.02101 0.04607 0.0217 0.0706 0.01858 0.08982 C 0.01632 0.10347 0.01042 0.11574 0.00573 0.12801 C -0.00035 0.14398 -0.00538 0.16181 -0.01424 0.1757 C -0.02639 0.19491 -0.04878 0.22176 -0.06562 0.23264 C -0.07205 0.24144 -0.0717 0.2419 -0.07847 0.24792 C -0.08108 0.25023 -0.09219 0.25857 -0.09566 0.2632 C -0.09687 0.26482 -0.0974 0.26736 -0.09861 0.26898 C -0.10365 0.2757 -0.10417 0.27361 -0.1099 0.27847 C -0.11719 0.28472 -0.12396 0.29329 -0.13142 0.29931 C -0.13802 0.30463 -0.14601 0.30787 -0.15278 0.31273 C -0.17031 0.32546 -0.1526 0.31644 -0.16997 0.32408 C -0.17639 0.3331 -0.18837 0.33681 -0.19705 0.34121 C -0.20851 0.34699 -0.21997 0.35278 -0.23142 0.35857 C -0.2375 0.36158 -0.24392 0.36273 -0.25 0.36597 C -0.26997 0.37708 -0.25069 0.36852 -0.26285 0.37361 C -0.26424 0.375 -0.26562 0.37662 -0.26719 0.37755 C -0.26892 0.37847 -0.27101 0.37801 -0.27274 0.3794 C -0.27448 0.38079 -0.27535 0.3838 -0.27708 0.38519 C -0.27917 0.38704 -0.28177 0.38773 -0.2842 0.38889 C -0.28819 0.39421 -0.29149 0.39468 -0.29705 0.39653 C -0.29844 0.39838 -0.29965 0.40093 -0.30139 0.40232 C -0.3026 0.40347 -0.30451 0.40301 -0.30573 0.40417 C -0.3092 0.40741 -0.31233 0.41158 -0.31562 0.41551 C -0.32309 0.42431 -0.32587 0.43357 -0.33142 0.44421 C -0.33299 0.45232 -0.33559 0.46111 -0.33993 0.46713 C -0.34115 0.47593 -0.34219 0.48056 -0.34566 0.48796 C -0.34844 0.50347 -0.34497 0.48843 -0.35 0.50139 C -0.35226 0.50718 -0.35278 0.51435 -0.35417 0.52037 C -0.3533 0.53033 -0.35156 0.54908 -0.34566 0.55648 C -0.34236 0.5706 -0.34514 0.58542 -0.35 0.59838 " pathEditMode="relative" rAng="0" ptsTypes="ffffffffffffffffffffffffffffffffA"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78" y="2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39 0.02338 0.00659 0.0632 0 0.0875 C -0.00313 0.12801 0.00121 0.11274 -0.00712 0.13519 C -0.0092 0.14931 -0.01059 0.15811 -0.01563 0.1713 C -0.01927 0.18102 -0.01823 0.18843 -0.02431 0.19607 C -0.02604 0.20533 -0.02778 0.21042 -0.03282 0.21713 C -0.04115 0.24005 -0.02986 0.2125 -0.03993 0.22848 C -0.04132 0.23056 -0.0415 0.2338 -0.04271 0.23612 C -0.0467 0.24422 -0.05417 0.25672 -0.0599 0.26274 C -0.06823 0.2713 -0.06545 0.26528 -0.07275 0.27408 C -0.07986 0.28241 -0.08368 0.29121 -0.09271 0.29514 C -0.09861 0.30255 -0.10348 0.30602 -0.11129 0.31042 C -0.11736 0.31806 -0.11302 0.31343 -0.1257 0.32176 C -0.13056 0.325 -0.13334 0.33357 -0.13854 0.33519 C -0.14045 0.33588 -0.14236 0.33635 -0.14427 0.33704 C -0.15018 0.34352 -0.15417 0.34908 -0.16129 0.35232 C -0.17257 0.36366 -0.17275 0.36575 -0.1842 0.36945 C -0.18993 0.37662 -0.19566 0.38311 -0.20139 0.39028 C -0.204 0.40116 -0.20087 0.39121 -0.20712 0.40186 C -0.2092 0.40533 -0.21042 0.40996 -0.21285 0.4132 C -0.21875 0.4213 -0.22535 0.42801 -0.23143 0.43612 C -0.23629 0.4426 -0.23889 0.45047 -0.24566 0.45325 C -0.24844 0.45834 -0.25139 0.46343 -0.25417 0.46852 C -0.25521 0.47037 -0.25712 0.47408 -0.25712 0.47408 C -0.25868 0.48033 -0.26146 0.48311 -0.26285 0.48936 C -0.26736 0.50996 -0.26997 0.52894 -0.26997 0.55047 " pathEditMode="relative" ptsTypes="fffffffffffffffffffffffffA">
                                      <p:cBhvr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78 0.00972 0.00608 0.01852 0.00851 0.02847 C 0.0099 0.04051 0.01337 0.05278 0.01858 0.06296 C 0.02205 0.07708 0.02344 0.09606 0.03142 0.10671 C 0.04201 0.13588 0.02604 0.09028 0.03559 0.12384 C 0.03646 0.12685 0.04201 0.13495 0.04288 0.13704 C 0.04462 0.1412 0.04531 0.14629 0.04705 0.15046 C 0.05712 0.17523 0.07205 0.19768 0.08559 0.21898 C 0.08872 0.22384 0.09167 0.22893 0.09427 0.23426 C 0.09601 0.23796 0.09653 0.24236 0.09844 0.24583 C 0.09983 0.24838 0.10243 0.24907 0.10417 0.25139 C 0.11302 0.26296 0.11979 0.27778 0.12847 0.28958 C 0.13056 0.29259 0.13611 0.29699 0.13854 0.30092 C 0.14705 0.31435 0.15642 0.32685 0.16563 0.33912 C 0.17118 0.34653 0.17726 0.35254 0.18281 0.35995 C 0.1842 0.3618 0.18715 0.36574 0.18715 0.36574 C 0.18993 0.37708 0.20608 0.39329 0.21285 0.4 C 0.22049 0.40764 0.22813 0.42014 0.23559 0.42847 C 0.25972 0.45555 0.23906 0.43241 0.25573 0.44768 C 0.26129 0.45278 0.2658 0.45995 0.27135 0.46481 C 0.27431 0.46759 0.2783 0.46782 0.28142 0.47037 C 0.29861 0.48379 0.28663 0.47685 0.3 0.48379 C 0.30139 0.48565 0.30243 0.48842 0.30417 0.48958 C 0.30816 0.49236 0.31701 0.49514 0.31701 0.49514 C 0.32379 0.50116 0.33229 0.50301 0.33993 0.50671 C 0.35087 0.51204 0.36094 0.51898 0.37135 0.52569 C 0.37743 0.52963 0.38403 0.53171 0.38854 0.53912 C 0.39132 0.54375 0.39236 0.54907 0.39427 0.5544 " pathEditMode="relative" ptsTypes="fffffffffffffffffffffffffffA">
                                      <p:cBhvr>
                                        <p:cTn id="8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86 0.03217 0.00816 0.06342 0.01284 0.09514 C 0.01649 0.16713 0.0151 0.1294 0.01284 0.26666 C 0.0125 0.28518 0.00833 0.30879 0 0.32384 C -0.00834 0.33889 -0.01927 0.35046 -0.03004 0.3618 C -0.03993 0.37222 -0.05052 0.38518 -0.06285 0.39051 C -0.07153 0.40162 -0.08316 0.4074 -0.09289 0.41713 C -0.10174 0.42592 -0.10938 0.43912 -0.11997 0.44375 C -0.12622 0.45208 -0.12934 0.45578 -0.13716 0.46088 C -0.14236 0.46828 -0.13716 0.46203 -0.14427 0.46666 C -0.15313 0.47245 -0.16007 0.48055 -0.16997 0.48379 C -0.17049 0.48565 -0.17032 0.48819 -0.17136 0.48958 C -0.1724 0.49097 -0.17431 0.49051 -0.1757 0.49143 C -0.18143 0.49514 -0.18681 0.49884 -0.1915 0.50463 C -0.19306 0.51134 -0.19636 0.51875 -0.2 0.52384 C -0.20174 0.53102 -0.20452 0.53935 -0.20851 0.54467 " pathEditMode="relative" ptsTypes="fffffffffffffffA">
                                      <p:cBhvr>
                                        <p:cTn id="9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5463 -0.00469 0.10949 0.00295 0.16389 C 0.00486 0.17778 0.00399 0.19398 0.01007 0.20579 C 0.01059 0.20764 0.01076 0.20972 0.01146 0.21158 C 0.01215 0.21366 0.01354 0.21528 0.01423 0.21736 C 0.0151 0.22037 0.01475 0.22408 0.0158 0.22685 C 0.01771 0.23171 0.02291 0.24005 0.02291 0.24005 C 0.02569 0.25162 0.0283 0.25903 0.03437 0.26875 C 0.03784 0.27431 0.04184 0.27894 0.04566 0.28403 C 0.0467 0.28542 0.04861 0.28773 0.04861 0.28773 C 0.05173 0.3007 0.06059 0.30857 0.06857 0.31621 C 0.07309 0.3206 0.07569 0.32546 0.08142 0.32778 C 0.08819 0.33611 0.09618 0.34121 0.10434 0.34676 C 0.10989 0.35463 0.11857 0.35764 0.12569 0.36204 C 0.13177 0.36574 0.13646 0.3706 0.14288 0.37338 C 0.14982 0.38033 0.16302 0.38796 0.17135 0.39259 C 0.17986 0.40324 0.18993 0.40787 0.2 0.41528 C 0.21198 0.42408 0.19948 0.41898 0.21146 0.42292 C 0.21475 0.42778 0.21666 0.43033 0.22135 0.43241 C 0.22604 0.43866 0.23212 0.44491 0.23854 0.44769 C 0.24514 0.45371 0.25555 0.46343 0.26284 0.46667 C 0.27222 0.47523 0.28264 0.48079 0.29288 0.48773 C 0.29843 0.49144 0.30139 0.49653 0.30712 0.49908 C 0.31128 0.50463 0.31528 0.51158 0.31857 0.51829 C 0.32014 0.52685 0.32291 0.53426 0.32291 0.54306 " pathEditMode="relative" ptsTypes="ffffffffffffffffffffffffA">
                                      <p:cBhvr>
                                        <p:cTn id="10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3 0.00069 0.00677 0.00023 0.0099 0.00185 C 0.02292 0.0081 0.02691 0.03402 0.03559 0.0456 C 0.04479 0.05787 0.05625 0.0868 0.06285 0.10277 C 0.0684 0.1162 0.07604 0.12708 0.08142 0.14097 C 0.08542 0.16226 0.09965 0.18379 0.10851 0.20185 C 0.11615 0.21713 0.10538 0.20138 0.11719 0.22268 C 0.11927 0.22638 0.12431 0.2324 0.12431 0.2324 C 0.12761 0.2456 0.13785 0.25995 0.14566 0.26851 C 0.15 0.27338 0.15017 0.27754 0.15573 0.27986 C 0.15712 0.2824 0.15868 0.28472 0.1599 0.2875 C 0.16059 0.28935 0.16042 0.29166 0.16146 0.29328 C 0.16337 0.29652 0.16649 0.29814 0.16858 0.30092 C 0.17465 0.31759 0.16684 0.29907 0.17847 0.3162 C 0.1816 0.32083 0.1842 0.32638 0.18715 0.33125 C 0.19653 0.34675 0.20191 0.36597 0.2099 0.38287 C 0.21042 0.38541 0.21059 0.38819 0.21146 0.3905 C 0.21215 0.39259 0.21372 0.39398 0.21424 0.39606 C 0.21649 0.40439 0.21632 0.41435 0.21858 0.42268 C 0.2191 0.42476 0.22066 0.42638 0.22136 0.42847 C 0.22257 0.43148 0.22344 0.43472 0.22431 0.43796 C 0.22708 0.44907 0.22691 0.45972 0.2342 0.46666 C 0.23524 0.46921 0.23611 0.47175 0.23715 0.4743 C 0.23889 0.47824 0.24288 0.48564 0.24288 0.48564 C 0.24566 0.49699 0.24479 0.49583 0.25 0.50277 " pathEditMode="relative" ptsTypes="ffffffffffffffffffffffffA">
                                      <p:cBhvr>
                                        <p:cTn id="1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47 0.0338 0.00208 0.01921 0.00434 0.04375 C 0.00347 0.10116 0.00694 0.15509 -0.00573 0.20949 C -0.0066 0.21343 -0.0099 0.21551 -0.01146 0.21898 C -0.01806 0.23403 -0.02066 0.25046 -0.03004 0.26296 C -0.03264 0.27315 -0.04063 0.27986 -0.04705 0.28565 C -0.06163 0.29884 -0.0757 0.3125 -0.09288 0.31805 C -0.10295 0.32824 -0.11615 0.33588 -0.12865 0.33912 C -0.13889 0.34583 -0.14896 0.34954 -0.16007 0.35231 C -0.17552 0.36088 -0.19184 0.36574 -0.20851 0.36759 C -0.22188 0.375 -0.23698 0.37963 -0.25139 0.38287 C -0.26094 0.39143 -0.24931 0.38218 -0.26424 0.38866 C -0.2658 0.38935 -0.26702 0.39167 -0.26858 0.39236 C -0.27084 0.39352 -0.27327 0.39352 -0.2757 0.39421 C -0.2842 0.4 -0.29132 0.40278 -0.3 0.40764 C -0.30573 0.41088 -0.30972 0.41643 -0.31563 0.41898 C -0.32361 0.42616 -0.33438 0.43171 -0.3415 0.44005 C -0.35191 0.45231 -0.36059 0.46667 -0.36997 0.48009 C -0.37049 0.48194 -0.37066 0.4838 -0.37136 0.48565 C -0.37222 0.48773 -0.37379 0.48935 -0.37431 0.49143 C -0.37795 0.50463 -0.37709 0.50694 -0.37709 0.52014 " pathEditMode="relative" ptsTypes="ffffffffffffffffffffA">
                                      <p:cBhvr>
                                        <p:cTn id="1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43 0.04884 0.00382 0.0875 0.00157 0.13912 C 0.0007 0.1581 -0.01145 0.18912 -0.01857 0.20578 C -0.02118 0.21944 -0.02517 0.21944 -0.03281 0.22847 C -0.03454 0.23055 -0.03541 0.23379 -0.03715 0.23611 C -0.04409 0.2456 -0.05243 0.25509 -0.06128 0.26088 C -0.06632 0.26759 -0.07083 0.27199 -0.07708 0.27615 C -0.07847 0.2787 -0.07968 0.28148 -0.08142 0.28379 C -0.0835 0.28657 -0.08663 0.28842 -0.08854 0.29143 C -0.08958 0.29305 -0.08888 0.29583 -0.08993 0.29722 C -0.10625 0.31898 -0.0967 0.30023 -0.10555 0.31435 C -0.11076 0.32268 -0.11458 0.3331 -0.11996 0.34097 C -0.12239 0.34467 -0.12604 0.34676 -0.12847 0.35046 C -0.13541 0.36065 -0.1342 0.36551 -0.1427 0.37129 C -0.15208 0.38981 -0.13628 0.36041 -0.15277 0.38287 C -0.15382 0.38426 -0.15347 0.3868 -0.15416 0.38865 C -0.15538 0.39143 -0.15711 0.39352 -0.1585 0.39606 C -0.1625 0.41782 -0.15694 0.39097 -0.16284 0.40949 C -0.16441 0.41458 -0.16493 0.42662 -0.16562 0.43055 C -0.16632 0.43449 -0.16857 0.4419 -0.16857 0.4419 C -0.171 0.46203 -0.16996 0.4493 -0.16996 0.47986 " pathEditMode="relative" ptsTypes="ffffffffffffffffffffA">
                                      <p:cBhvr>
                                        <p:cTn id="1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3 0.0088 0.0033 0.01759 0.00573 0.02685 C 0.00469 0.06273 0.00712 0.09607 -0.00868 0.1257 C -0.01406 0.14838 -0.02743 0.16898 -0.03872 0.18681 C -0.04531 0.19722 -0.04288 0.19908 -0.05434 0.20949 C -0.05677 0.21158 -0.06267 0.2169 -0.06441 0.21921 C -0.07274 0.23033 -0.08125 0.23912 -0.09149 0.24769 C -0.09358 0.24931 -0.09549 0.25116 -0.09722 0.25347 C -0.09844 0.25509 -0.09861 0.25787 -0.1 0.25903 C -0.10347 0.26204 -0.10781 0.2625 -0.11146 0.26482 C -0.12205 0.27894 -0.13958 0.29051 -0.15434 0.29537 C -0.15833 0.30046 -0.16181 0.30116 -0.16719 0.30301 C -0.18299 0.32408 -0.16389 0.30139 -0.17865 0.3125 C -0.19809 0.32732 -0.16979 0.31065 -0.18715 0.32199 C -0.20295 0.33241 -0.17691 0.31227 -0.19722 0.32778 C -0.20677 0.33495 -0.2158 0.34537 -0.22587 0.35046 C -0.2309 0.35764 -0.23715 0.36343 -0.24288 0.36968 C -0.24844 0.3757 -0.25156 0.38148 -0.25868 0.38495 C -0.26528 0.39375 -0.26129 0.38912 -0.27153 0.39815 C -0.27969 0.40533 -0.28333 0.41875 -0.29288 0.42292 C -0.29948 0.43171 -0.30347 0.44421 -0.31007 0.45347 C -0.31198 0.46134 -0.31302 0.47222 -0.31719 0.47824 C -0.31892 0.48495 -0.31858 0.48195 -0.31858 0.48773 " pathEditMode="relative" ptsTypes="ffffffffffffffffffffffA">
                                      <p:cBhvr>
                                        <p:cTn id="1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56 0.00833 -0.00382 0.01643 -0.00573 0.02476 C -0.00868 0.05277 -0.0092 0.07407 -0.0099 0.10463 C -0.00903 0.12708 -0.00834 0.14676 -0.00278 0.16759 C -0.00035 0.18819 0.01024 0.21921 0.02153 0.23426 C 0.03194 0.2625 0.04948 0.2831 0.06857 0.30092 C 0.0776 0.30949 0.08507 0.31713 0.09566 0.32176 C 0.10399 0.33287 0.09583 0.32384 0.11146 0.33148 C 0.13941 0.3449 0.1651 0.34676 0.19566 0.34861 C 0.21024 0.35486 0.20139 0.35208 0.22291 0.35416 C 0.23003 0.35764 0.23698 0.36134 0.24427 0.36365 C 0.25035 0.36921 0.26198 0.38009 0.26857 0.38287 C 0.27205 0.38958 0.2743 0.38981 0.28003 0.39236 C 0.28819 0.40324 0.28003 0.39444 0.2901 0.4 C 0.29357 0.40208 0.29844 0.4081 0.30139 0.41134 C 0.3125 0.42407 0.32083 0.44236 0.33576 0.44768 C 0.34062 0.45393 0.34618 0.45694 0.35139 0.46273 C 0.35503 0.46666 0.35851 0.47129 0.36285 0.4743 C 0.3658 0.47639 0.37153 0.47615 0.37153 0.48194 " pathEditMode="relative" ptsTypes="ffffffffffffffffffA">
                                      <p:cBhvr>
                                        <p:cTn id="1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51 0.0044 0.00746 0.00648 0.01007 0.01342 C 0.01233 0.01944 0.01562 0.03241 0.01562 0.03241 C 0.02066 0.07523 0.02552 0.11875 0.01562 0.1618 C 0.01215 0.17731 0.00538 0.18866 0.00139 0.2037 C 0.00035 0.20787 -0.00573 0.21342 -0.00573 0.21342 C -0.01337 0.23426 -0.03681 0.25764 -0.05139 0.27037 C -0.05469 0.28264 -0.06649 0.28912 -0.0757 0.29329 C -0.09479 0.31273 -0.06701 0.28565 -0.08854 0.30278 C -0.09115 0.30486 -0.09306 0.3081 -0.09566 0.31041 C -0.10608 0.31967 -0.11701 0.32731 -0.12865 0.33333 C -0.13629 0.34398 -0.12865 0.33541 -0.13993 0.34097 C -0.14306 0.34259 -0.15972 0.35416 -0.16007 0.3544 C -0.16476 0.35903 -0.16754 0.36342 -0.17292 0.36574 C -0.17795 0.37014 -0.18212 0.37662 -0.18715 0.38102 C -0.18889 0.38264 -0.19097 0.38333 -0.19288 0.38472 C -0.19531 0.38657 -0.19774 0.38842 -0.2 0.39051 C -0.20521 0.39537 -0.20972 0.40116 -0.2158 0.4037 C -0.22257 0.41759 -0.2191 0.41204 -0.2257 0.42106 C -0.22951 0.43634 -0.22413 0.41782 -0.23004 0.43055 C -0.23073 0.43217 -0.23073 0.43426 -0.23142 0.43611 C -0.23229 0.43819 -0.23333 0.44004 -0.23438 0.4419 C -0.23594 0.44815 -0.23837 0.45278 -0.23993 0.45903 C -0.24097 0.46273 -0.24288 0.47037 -0.24288 0.47037 " pathEditMode="relative" ptsTypes="fffffffffffffffffffffffA">
                                      <p:cBhvr>
                                        <p:cTn id="1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12 0.00602 0.0059 0.01112 0.00712 0.02269 C 0.00694 0.03704 0.01042 0.1132 0.00278 0.14653 C 0.00173 0.15139 -0.00139 0.15533 -0.00295 0.15996 C -0.00608 0.16945 -0.00903 0.1794 -0.01285 0.18843 C -0.01979 0.2051 -0.0349 0.21852 -0.04566 0.23033 C -0.07049 0.25787 -0.09531 0.27662 -0.1257 0.29144 C -0.13177 0.29445 -0.13715 0.29954 -0.14288 0.30278 C -0.16354 0.31459 -0.18768 0.32454 -0.21007 0.3294 C -0.22413 0.33704 -0.20972 0.33033 -0.23004 0.33519 C -0.24271 0.3382 -0.25452 0.34375 -0.26719 0.34653 C -0.27604 0.34838 -0.27031 0.34838 -0.28004 0.35232 C -0.29288 0.35764 -0.3066 0.3625 -0.31997 0.36551 C -0.32813 0.36945 -0.33629 0.37292 -0.34427 0.37709 C -0.34705 0.37848 -0.35295 0.38079 -0.35295 0.38079 C -0.35486 0.38334 -0.35747 0.38519 -0.35868 0.38843 C -0.35955 0.39075 -0.3592 0.39375 -0.36007 0.39607 C -0.36337 0.4051 -0.37257 0.4213 -0.37865 0.42662 C -0.38455 0.43843 -0.38438 0.43334 -0.38438 0.43982 " pathEditMode="relative" ptsTypes="ffffffffffffffffffA">
                                      <p:cBhvr>
                                        <p:cTn id="15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0.0081 -0.00018 0.01458 0.00139 0.02268 C 0.00052 0.05023 0.00555 0.12777 -0.01719 0.1581 C -0.02361 0.17569 -0.04011 0.20532 -0.05434 0.21134 C -0.06146 0.22129 -0.05677 0.21597 -0.06997 0.22476 C -0.0757 0.2287 -0.09462 0.24236 -0.1 0.24375 C -0.10834 0.24583 -0.11615 0.24976 -0.12431 0.25324 C -0.13455 0.25763 -0.14532 0.26574 -0.15573 0.26851 C -0.16719 0.275 -0.1783 0.28425 -0.18993 0.28935 C -0.19601 0.29745 -0.18907 0.28958 -0.19861 0.29513 C -0.20018 0.29606 -0.20122 0.29814 -0.20278 0.29907 C -0.20452 0.30023 -0.21129 0.30231 -0.21285 0.30277 C -0.22014 0.30902 -0.22743 0.31643 -0.23577 0.3199 C -0.24184 0.32847 -0.23438 0.31944 -0.24427 0.32569 C -0.24636 0.32708 -0.24827 0.33171 -0.25 0.33333 C -0.25938 0.34166 -0.254 0.33078 -0.2658 0.34652 C -0.27344 0.35671 -0.28195 0.36365 -0.28993 0.37314 C -0.29983 0.38495 -0.29323 0.38101 -0.30139 0.38472 C -0.30591 0.3905 -0.30573 0.39814 -0.30851 0.40555 " pathEditMode="relative" ptsTypes="ffffffffffffffffffA">
                                      <p:cBhvr>
                                        <p:cTn id="16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2 0.00185 0.00087 0.00394 0.00156 0.00579 C 0.00225 0.00787 0.00364 0.00949 0.00434 0.01158 C 0.00503 0.01389 0.00503 0.01667 0.00573 0.01922 C 0.00659 0.02246 0.00764 0.02547 0.00868 0.02871 C 0.01024 0.04097 0.0125 0.05278 0.01441 0.06482 C 0.01493 0.07107 0.01597 0.07755 0.0158 0.0838 C 0.01545 0.11111 0.01979 0.19283 -0.00278 0.22292 C -0.00591 0.23588 -0.01511 0.25116 -0.02431 0.25718 C -0.02952 0.26806 -0.03646 0.27315 -0.04427 0.28009 C -0.0533 0.2882 -0.06181 0.29792 -0.07136 0.30486 C -0.08959 0.31829 -0.06702 0.29769 -0.08559 0.31435 C -0.09566 0.32338 -0.10504 0.33519 -0.11702 0.33912 C -0.12344 0.34352 -0.13716 0.35047 -0.13716 0.35047 C -0.14271 0.35834 -0.13646 0.35093 -0.14566 0.35625 C -0.15209 0.35996 -0.15729 0.36528 -0.16424 0.36783 C -0.17413 0.38056 -0.16337 0.36829 -0.17275 0.37523 C -0.1757 0.37755 -0.18143 0.38287 -0.18143 0.38287 C -0.1842 0.38866 -0.18559 0.39445 -0.18854 0.4 C -0.19045 0.4081 -0.18993 0.40371 -0.18993 0.41343 " pathEditMode="relative" ptsTypes="fffffffffffffffffffA">
                                      <p:cBhvr>
                                        <p:cTn id="1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51 0.02523 -0.00451 0.05023 0 0.07615 C 0.00191 0.08773 0.00261 0.10115 0.00573 0.11226 C 0.00799 0.12014 0.01268 0.12777 0.0158 0.13518 C 0.02865 0.16527 0.04514 0.18842 0.06441 0.21134 C 0.07553 0.22453 0.0849 0.24259 0.09862 0.25139 C 0.10625 0.26504 0.09914 0.25393 0.11146 0.26666 C 0.1224 0.27801 0.11007 0.26643 0.11858 0.27801 C 0.12275 0.28379 0.12934 0.28703 0.13438 0.29143 C 0.13664 0.30069 0.14028 0.29722 0.14584 0.30463 C 0.15469 0.31643 0.14132 0.29976 0.15296 0.31226 C 0.15539 0.31481 0.15625 0.31944 0.15868 0.32176 C 0.16077 0.32384 0.16355 0.32407 0.1658 0.32569 C 0.18282 0.33865 0.16164 0.32453 0.17587 0.33703 C 0.17934 0.34004 0.18351 0.34189 0.18716 0.34467 C 0.19237 0.34861 0.19723 0.3537 0.20296 0.35625 C 0.20573 0.3574 0.20868 0.35879 0.21146 0.35995 C 0.21285 0.36064 0.2158 0.3618 0.2158 0.3618 C 0.2224 0.36782 0.22865 0.3743 0.23577 0.37893 C 0.23941 0.38611 0.2441 0.39189 0.24862 0.39814 C 0.24966 0.40208 0.25157 0.41342 0.25434 0.41713 " pathEditMode="relative" ptsTypes="ffffffffffffffffffffA">
                                      <p:cBhvr>
                                        <p:cTn id="18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1"/>
      <p:bldP spid="12" grpId="2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82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Rational or Irrational Card Game</vt:lpstr>
      <vt:lpstr>PowerPoint Presentation</vt:lpstr>
    </vt:vector>
  </TitlesOfParts>
  <Company>Guilford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 or Irrational Card Game</dc:title>
  <dc:creator>Guilford County Schools</dc:creator>
  <cp:lastModifiedBy>Bower, Erica C</cp:lastModifiedBy>
  <cp:revision>4</cp:revision>
  <dcterms:created xsi:type="dcterms:W3CDTF">2012-07-26T13:12:08Z</dcterms:created>
  <dcterms:modified xsi:type="dcterms:W3CDTF">2012-07-26T14:18:48Z</dcterms:modified>
</cp:coreProperties>
</file>